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58" r:id="rId3"/>
    <p:sldId id="261" r:id="rId4"/>
    <p:sldId id="260" r:id="rId5"/>
    <p:sldId id="264" r:id="rId6"/>
    <p:sldId id="279" r:id="rId7"/>
    <p:sldId id="262" r:id="rId8"/>
    <p:sldId id="271" r:id="rId9"/>
    <p:sldId id="275" r:id="rId10"/>
    <p:sldId id="277" r:id="rId11"/>
    <p:sldId id="272" r:id="rId12"/>
    <p:sldId id="299" r:id="rId13"/>
    <p:sldId id="265" r:id="rId14"/>
    <p:sldId id="281" r:id="rId15"/>
    <p:sldId id="283" r:id="rId16"/>
    <p:sldId id="285" r:id="rId17"/>
    <p:sldId id="302" r:id="rId18"/>
    <p:sldId id="300" r:id="rId19"/>
    <p:sldId id="288" r:id="rId20"/>
    <p:sldId id="2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43F36-9B4A-4EE9-8DD7-6B50F8B4A349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2D0A7-BA28-41EE-9E12-ABD6F3957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6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41661A-21BE-415F-8D8B-8B60FD877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2B9CA8B-BDBB-4BFC-8047-4DA1E3A18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2F7A5B-6C1A-466B-91D9-EABB44F6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6EDDEB-E22F-4A14-8C39-96DB64F2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858B9A-719E-4768-8A9A-95099B32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5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B9AD1D-5A6F-44BE-9517-BF0064C09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0F65D4-A4CB-4AEE-908D-82CBC0D39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E48CD0-F11C-42AE-B771-83120507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25C9EB-1B00-463E-B2D2-B4E328406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832944-AE9A-4518-B2DD-39B98F2B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9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47C05D0-7D17-4117-94FC-C631AE75C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9CA1F25-6F61-434A-A023-E7ABD788C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075850-5546-4BA2-A6C8-611CFAD3B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EA5EE4-3343-40AA-B281-1791BC04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28056E-C427-4135-92E0-8DED4947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9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AE420E-BE23-4DDE-A54F-BD710AED8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12E7C1-EFF8-4691-8FC0-F9C6ED38D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1F2A07-182B-41F0-B9F8-2A8C1CD8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0FAB6B-2B92-4E42-A04D-1991B112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85B9A2-1C59-4AA9-8879-9E767B03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1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96504B-CCA7-4AF4-8EFF-A1488601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BB4BC9-DA42-4F7C-BBC0-28FA204D5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AA5384-66E9-492A-8791-03D7ED02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F81AE3-5E83-4ADA-AE71-730960B5A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F944D9-D11D-4CD1-A93A-CB6D355B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3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015B45-BF5C-4B1A-B947-2954D49D1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0B5E9F-5DA3-4A7F-BBEF-4530DFF47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34FCCC-9F58-41CE-A13B-A8BEE5172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A8DFE6-FAF4-423B-84D1-F144EDB9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AB8F27-1C40-4ADF-A038-E1C7896B8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4C0D8A-6748-413D-8B96-E7ED56A9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6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DB99F-9F2D-4BB0-94C0-A7045AFB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BB7AB8-D790-4EC4-9564-2FA623D68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021987D-22DF-4865-AFDF-9E66EE5D6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A6E6B34-A2BB-40AB-9B3D-BBF281865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B338452-B33D-4C96-8F2A-1386BA3F5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BA21BC2-D62C-4ABC-8BBC-B847BEBB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3A0E091-7C1D-4EA9-A6AC-A8EEE636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6F62BE7-B38E-47EE-BC60-AC93022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EB730-0978-4702-A019-20DCA11E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4EDE365-D60D-4A07-A2C4-F7C2A4BB2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709D65-5383-4C96-A0AA-E6C3547C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A1E70F3-355C-40A2-B392-D0E68C78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9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DAF009-3085-47DE-BCAF-729651D7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5E307B-38A9-435D-B436-0FD5A970F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6F0D78-A576-49ED-819D-DE7EA5EA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3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B43CAA-3CD1-43A3-8B8C-B7804C59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50675E-8308-45C1-8F76-33E2F73C7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D2CF2A-9FAF-42E5-9DB9-14334411D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498FF0-81E6-4B97-85B4-65F64CA0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D6DFA8-AFAB-4C23-8704-2E0E27DF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C3CB89-BF95-4C2D-9718-926B0718A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5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50B001-1513-43D9-A3C7-597B363F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7DC92FB-7563-4A99-8EFD-61DFEDC1C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405254-5467-46DB-B0A9-D5A6B53F2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E9C6AF-2997-4510-98E4-F1984D6CB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5F4B02-D6E5-4FFC-A099-D145C0CE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3644B6-03D7-4814-8529-240C7739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8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A878077-1E6C-402B-AA4A-14BF314BC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AC6D51-A313-416B-BFE0-52538F977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C09530-15DC-4AE9-920E-6A5723D29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42AC0-D318-46D8-BD9E-7F340C26034E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F66886-3293-45E3-9BA8-450CE60F8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77C82D-4BEF-42B2-80C1-05E28BE52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0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DD871E-DAC6-4465-B686-E037B099181E}"/>
              </a:ext>
            </a:extLst>
          </p:cNvPr>
          <p:cNvSpPr txBox="1"/>
          <p:nvPr/>
        </p:nvSpPr>
        <p:spPr>
          <a:xfrm>
            <a:off x="943920" y="1815750"/>
            <a:ext cx="107511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27: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VÀ PHÉP TRỪ SỐ NGUYÊN 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1)</a:t>
            </a:r>
          </a:p>
        </p:txBody>
      </p:sp>
    </p:spTree>
    <p:extLst>
      <p:ext uri="{BB962C8B-B14F-4D97-AF65-F5344CB8AC3E}">
        <p14:creationId xmlns:p14="http://schemas.microsoft.com/office/powerpoint/2010/main" val="26722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C36D33-618D-4310-83CC-B386A54B51EB}"/>
              </a:ext>
            </a:extLst>
          </p:cNvPr>
          <p:cNvSpPr txBox="1"/>
          <p:nvPr/>
        </p:nvSpPr>
        <p:spPr>
          <a:xfrm>
            <a:off x="719645" y="926494"/>
            <a:ext cx="10903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Sa Pa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a1">
            <a:hlinkClick r:id="" action="ppaction://macro?name=SlideLayout16.CorrectAnswer">
              <a:snd r:embed="rId2" name="correct.wav"/>
            </a:hlinkClick>
            <a:extLst>
              <a:ext uri="{FF2B5EF4-FFF2-40B4-BE49-F238E27FC236}">
                <a16:creationId xmlns:a16="http://schemas.microsoft.com/office/drawing/2014/main" xmlns="" id="{527A96FD-67B1-4B0E-A40A-C539E7AB21D5}"/>
              </a:ext>
            </a:extLst>
          </p:cNvPr>
          <p:cNvSpPr>
            <a:spLocks/>
          </p:cNvSpPr>
          <p:nvPr/>
        </p:nvSpPr>
        <p:spPr bwMode="gray">
          <a:xfrm>
            <a:off x="1729495" y="2228025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en-US" sz="4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2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:a16="http://schemas.microsoft.com/office/drawing/2014/main" xmlns="" id="{BEDF1505-5C98-4A8C-9DF7-CA517EB7991B}"/>
              </a:ext>
            </a:extLst>
          </p:cNvPr>
          <p:cNvSpPr>
            <a:spLocks/>
          </p:cNvSpPr>
          <p:nvPr/>
        </p:nvSpPr>
        <p:spPr bwMode="gray">
          <a:xfrm>
            <a:off x="5733703" y="3917370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4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3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:a16="http://schemas.microsoft.com/office/drawing/2014/main" xmlns="" id="{BC2C01A7-15BC-434C-8B8B-09CB160AF807}"/>
              </a:ext>
            </a:extLst>
          </p:cNvPr>
          <p:cNvSpPr>
            <a:spLocks/>
          </p:cNvSpPr>
          <p:nvPr/>
        </p:nvSpPr>
        <p:spPr bwMode="gray">
          <a:xfrm>
            <a:off x="5719604" y="2240970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4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:a16="http://schemas.microsoft.com/office/drawing/2014/main" xmlns="" id="{A49949BD-FF2C-41F6-8D21-844B8F7284D3}"/>
              </a:ext>
            </a:extLst>
          </p:cNvPr>
          <p:cNvSpPr>
            <a:spLocks/>
          </p:cNvSpPr>
          <p:nvPr/>
        </p:nvSpPr>
        <p:spPr bwMode="gray">
          <a:xfrm>
            <a:off x="1729495" y="3710653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9509" y="209255"/>
            <a:ext cx="663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TRẮC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NGHIỆM:Chọn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54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244579-B694-4F61-8657-0C4EE9DC19A5}"/>
              </a:ext>
            </a:extLst>
          </p:cNvPr>
          <p:cNvSpPr txBox="1"/>
          <p:nvPr/>
        </p:nvSpPr>
        <p:spPr>
          <a:xfrm>
            <a:off x="745736" y="1230473"/>
            <a:ext cx="10584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DD871E-DAC6-4465-B686-E037B099181E}"/>
              </a:ext>
            </a:extLst>
          </p:cNvPr>
          <p:cNvSpPr txBox="1"/>
          <p:nvPr/>
        </p:nvSpPr>
        <p:spPr>
          <a:xfrm>
            <a:off x="943920" y="1815750"/>
            <a:ext cx="107511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VÀ PHÉP TRỪ SỐ NGUYÊN 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67EE94-DECB-48E8-8010-004F5C231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428" t="31026" r="1847" b="39533"/>
          <a:stretch/>
        </p:blipFill>
        <p:spPr>
          <a:xfrm>
            <a:off x="3821182" y="725648"/>
            <a:ext cx="3683725" cy="10319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19FBA5-F04B-4C50-844D-40B2E2864E50}"/>
              </a:ext>
            </a:extLst>
          </p:cNvPr>
          <p:cNvSpPr txBox="1"/>
          <p:nvPr/>
        </p:nvSpPr>
        <p:spPr>
          <a:xfrm>
            <a:off x="744879" y="3590594"/>
            <a:ext cx="951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0; 4;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; 9;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194812-7279-46CF-84CF-9707754549D7}"/>
              </a:ext>
            </a:extLst>
          </p:cNvPr>
          <p:cNvSpPr txBox="1"/>
          <p:nvPr/>
        </p:nvSpPr>
        <p:spPr>
          <a:xfrm>
            <a:off x="1102030" y="4612252"/>
            <a:ext cx="9518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a, ta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(-a) = a.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A25A40F-23E1-4ECA-AEC6-D9F8C21F1EC6}"/>
              </a:ext>
            </a:extLst>
          </p:cNvPr>
          <p:cNvSpPr txBox="1"/>
          <p:nvPr/>
        </p:nvSpPr>
        <p:spPr>
          <a:xfrm>
            <a:off x="1606732" y="152401"/>
            <a:ext cx="4811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.Cộng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5298" y="1722229"/>
            <a:ext cx="104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53943" y="1263004"/>
            <a:ext cx="450964" cy="382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160167" y="2642501"/>
            <a:ext cx="9459936" cy="8017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6004" y="4052259"/>
            <a:ext cx="7518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4; – 5 ; 9; –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0;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; 5;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9; 11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0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621939-27F8-4F67-8E87-AF0B172B35B8}"/>
              </a:ext>
            </a:extLst>
          </p:cNvPr>
          <p:cNvSpPr txBox="1"/>
          <p:nvPr/>
        </p:nvSpPr>
        <p:spPr>
          <a:xfrm>
            <a:off x="244735" y="441918"/>
            <a:ext cx="11589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Paris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5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742950" indent="-74295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25A40F-23E1-4ECA-AEC6-D9F8C21F1EC6}"/>
              </a:ext>
            </a:extLst>
          </p:cNvPr>
          <p:cNvSpPr txBox="1"/>
          <p:nvPr/>
        </p:nvSpPr>
        <p:spPr>
          <a:xfrm>
            <a:off x="1553723" y="40932"/>
            <a:ext cx="4811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.Cộng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92EA92B-C986-4F9E-93D1-11AC0BA0B5D2}"/>
              </a:ext>
            </a:extLst>
          </p:cNvPr>
          <p:cNvSpPr txBox="1"/>
          <p:nvPr/>
        </p:nvSpPr>
        <p:spPr>
          <a:xfrm>
            <a:off x="244735" y="2011578"/>
            <a:ext cx="56665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(H.3.15)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(H.3.16)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75165" y="3396169"/>
            <a:ext cx="159026" cy="239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873950" y="5539529"/>
            <a:ext cx="159026" cy="239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49868" t="37632" r="11726" b="21347"/>
          <a:stretch/>
        </p:blipFill>
        <p:spPr>
          <a:xfrm>
            <a:off x="6215242" y="1708092"/>
            <a:ext cx="4997003" cy="30007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8AFBF65-2E01-4F95-AE47-BE67016AFB4F}"/>
              </a:ext>
            </a:extLst>
          </p:cNvPr>
          <p:cNvSpPr txBox="1"/>
          <p:nvPr/>
        </p:nvSpPr>
        <p:spPr>
          <a:xfrm>
            <a:off x="8916724" y="228528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D628CF3-A55C-4E54-8E0F-6210CE07FEDD}"/>
              </a:ext>
            </a:extLst>
          </p:cNvPr>
          <p:cNvSpPr txBox="1"/>
          <p:nvPr/>
        </p:nvSpPr>
        <p:spPr>
          <a:xfrm>
            <a:off x="9602524" y="4249522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811835" y="3000777"/>
            <a:ext cx="251117" cy="119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961128" y="4860814"/>
            <a:ext cx="251117" cy="119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515025" y="3581238"/>
                <a:ext cx="33265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2400" dirty="0" err="1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025" y="3581238"/>
                <a:ext cx="332655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936" t="-11842" r="-1835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698568" y="5539529"/>
                <a:ext cx="29594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568" y="5539529"/>
                <a:ext cx="2959465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299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583A2109-376C-41A0-9686-AC58904120F1}"/>
                  </a:ext>
                </a:extLst>
              </p:cNvPr>
              <p:cNvSpPr txBox="1"/>
              <p:nvPr/>
            </p:nvSpPr>
            <p:spPr>
              <a:xfrm>
                <a:off x="5905639" y="5006424"/>
                <a:ext cx="530660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 + 3 = - 2</a:t>
                </a:r>
              </a:p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 + 8  =  3</a:t>
                </a:r>
              </a:p>
              <a:p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583A2109-376C-41A0-9686-AC5890412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639" y="5006424"/>
                <a:ext cx="5306605" cy="1384995"/>
              </a:xfrm>
              <a:prstGeom prst="rect">
                <a:avLst/>
              </a:prstGeom>
              <a:blipFill rotWithShape="0">
                <a:blip r:embed="rId5"/>
                <a:stretch>
                  <a:fillRect l="-2414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00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A25A40F-23E1-4ECA-AEC6-D9F8C21F1EC6}"/>
              </a:ext>
            </a:extLst>
          </p:cNvPr>
          <p:cNvSpPr txBox="1"/>
          <p:nvPr/>
        </p:nvSpPr>
        <p:spPr>
          <a:xfrm>
            <a:off x="1462283" y="278412"/>
            <a:ext cx="4811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.Cộng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97228" y="832113"/>
            <a:ext cx="9459936" cy="21814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742950" indent="-742950"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pPr marL="742950" indent="-742950"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495AFF1B-9DBC-46AC-A497-871D97C4891D}"/>
                  </a:ext>
                </a:extLst>
              </p:cNvPr>
              <p:cNvSpPr txBox="1"/>
              <p:nvPr/>
            </p:nvSpPr>
            <p:spPr>
              <a:xfrm>
                <a:off x="1097228" y="3013609"/>
                <a:ext cx="1048789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+ 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2021 + 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21)</a:t>
                </a:r>
              </a:p>
              <a:p>
                <a:pPr marL="514350" indent="-514350">
                  <a:buAutoNum type="alphaLcParenR"/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+ 5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495AFF1B-9DBC-46AC-A497-871D97C48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28" y="3013609"/>
                <a:ext cx="10487891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930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3BBEEF72-24C9-4668-BA36-4543E312EF0C}"/>
                  </a:ext>
                </a:extLst>
              </p:cNvPr>
              <p:cNvSpPr txBox="1"/>
              <p:nvPr/>
            </p:nvSpPr>
            <p:spPr>
              <a:xfrm>
                <a:off x="2073371" y="4583269"/>
                <a:ext cx="509813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(-10) = 0</a:t>
                </a:r>
              </a:p>
              <a:p>
                <a:pPr marL="514350" indent="-514350">
                  <a:buAutoNum type="alphaLcParenR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2021 +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21) = 2021 – 21 = 2000</a:t>
                </a:r>
              </a:p>
              <a:p>
                <a:pPr marL="514350" indent="-514350">
                  <a:buAutoNum type="alphaL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+ 5 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(25 – 5) 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3BBEEF72-24C9-4668-BA36-4543E312E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371" y="4583269"/>
                <a:ext cx="5098138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555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16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9550F4-167A-4CC7-94EE-7C51722CD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48" y="559703"/>
            <a:ext cx="11471562" cy="3606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FF4A1B-FF9A-490A-AE27-05B101364F06}"/>
              </a:ext>
            </a:extLst>
          </p:cNvPr>
          <p:cNvSpPr txBox="1"/>
          <p:nvPr/>
        </p:nvSpPr>
        <p:spPr>
          <a:xfrm>
            <a:off x="2079172" y="4574770"/>
            <a:ext cx="8294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25A40F-23E1-4ECA-AEC6-D9F8C21F1EC6}"/>
              </a:ext>
            </a:extLst>
          </p:cNvPr>
          <p:cNvSpPr txBox="1"/>
          <p:nvPr/>
        </p:nvSpPr>
        <p:spPr>
          <a:xfrm>
            <a:off x="914400" y="151923"/>
            <a:ext cx="481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.Cộng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75F33C-F24E-4089-88C3-519025441FA5}"/>
              </a:ext>
            </a:extLst>
          </p:cNvPr>
          <p:cNvSpPr txBox="1"/>
          <p:nvPr/>
        </p:nvSpPr>
        <p:spPr>
          <a:xfrm>
            <a:off x="1199606" y="675143"/>
            <a:ext cx="8545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3.10: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6103" y="1192354"/>
            <a:ext cx="1088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6 + (– 2)                                           b) 9 + ( –3 )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7133DA93-6D2D-4E9C-B29D-BD6EFA35E660}"/>
                  </a:ext>
                </a:extLst>
              </p:cNvPr>
              <p:cNvSpPr txBox="1"/>
              <p:nvPr/>
            </p:nvSpPr>
            <p:spPr>
              <a:xfrm>
                <a:off x="1786109" y="1709565"/>
                <a:ext cx="16611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6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7133DA93-6D2D-4E9C-B29D-BD6EFA35E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109" y="1709565"/>
                <a:ext cx="1661160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5882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133DA93-6D2D-4E9C-B29D-BD6EFA35E660}"/>
                  </a:ext>
                </a:extLst>
              </p:cNvPr>
              <p:cNvSpPr txBox="1"/>
              <p:nvPr/>
            </p:nvSpPr>
            <p:spPr>
              <a:xfrm>
                <a:off x="6346939" y="3961572"/>
                <a:ext cx="16611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133DA93-6D2D-4E9C-B29D-BD6EFA35E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939" y="3961572"/>
                <a:ext cx="166116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549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476103" y="3435733"/>
            <a:ext cx="844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(–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(–1)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133DA93-6D2D-4E9C-B29D-BD6EFA35E660}"/>
                  </a:ext>
                </a:extLst>
              </p:cNvPr>
              <p:cNvSpPr txBox="1"/>
              <p:nvPr/>
            </p:nvSpPr>
            <p:spPr>
              <a:xfrm>
                <a:off x="1786109" y="3965586"/>
                <a:ext cx="16611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–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133DA93-6D2D-4E9C-B29D-BD6EFA35E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109" y="3965586"/>
                <a:ext cx="1661160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5882" t="-5882" r="-3309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7133DA93-6D2D-4E9C-B29D-BD6EFA35E660}"/>
                  </a:ext>
                </a:extLst>
              </p:cNvPr>
              <p:cNvSpPr txBox="1"/>
              <p:nvPr/>
            </p:nvSpPr>
            <p:spPr>
              <a:xfrm>
                <a:off x="6346939" y="1609663"/>
                <a:ext cx="16611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9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7133DA93-6D2D-4E9C-B29D-BD6EFA35E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939" y="1609663"/>
                <a:ext cx="1661160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549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3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456E277F-0E4D-4821-A9EF-E76C5D58E9ED}"/>
                  </a:ext>
                </a:extLst>
              </p:cNvPr>
              <p:cNvSpPr txBox="1"/>
              <p:nvPr/>
            </p:nvSpPr>
            <p:spPr>
              <a:xfrm>
                <a:off x="377240" y="540553"/>
                <a:ext cx="1079269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HĐ5: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 + b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+ a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= 11</a:t>
                </a: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HĐ6: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+ c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+ (b + c)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2; 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456E277F-0E4D-4821-A9EF-E76C5D58E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40" y="540553"/>
                <a:ext cx="10792691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90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25A40F-23E1-4ECA-AEC6-D9F8C21F1EC6}"/>
              </a:ext>
            </a:extLst>
          </p:cNvPr>
          <p:cNvSpPr txBox="1"/>
          <p:nvPr/>
        </p:nvSpPr>
        <p:spPr>
          <a:xfrm>
            <a:off x="849731" y="78888"/>
            <a:ext cx="4811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3.Tính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49731" y="1602382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HĐ5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+ b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+ 11 = 11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= 4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 = 11 +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7) = 11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= 4 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+ b = b + a </a:t>
                </a:r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31" y="1602382"/>
                <a:ext cx="9144000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000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49731" y="3402874"/>
                <a:ext cx="914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HĐ6: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 + b) + c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[2 +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4)] +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 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a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(b + c)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 + [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4)] +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6)] 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 + b) + c 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+ (b + c) </a:t>
                </a:r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31" y="3402874"/>
                <a:ext cx="914400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00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CFB223-070C-4D4B-9B92-F3E9B344E5E3}"/>
              </a:ext>
            </a:extLst>
          </p:cNvPr>
          <p:cNvSpPr txBox="1"/>
          <p:nvPr/>
        </p:nvSpPr>
        <p:spPr>
          <a:xfrm>
            <a:off x="2176549" y="4699945"/>
            <a:ext cx="8402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057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86291D-F02C-4064-BD6B-97BC6221D0B8}"/>
              </a:ext>
            </a:extLst>
          </p:cNvPr>
          <p:cNvSpPr txBox="1"/>
          <p:nvPr/>
        </p:nvSpPr>
        <p:spPr>
          <a:xfrm>
            <a:off x="983672" y="811127"/>
            <a:ext cx="91717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 = b + a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b) + c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 +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b + c)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25A40F-23E1-4ECA-AEC6-D9F8C21F1EC6}"/>
              </a:ext>
            </a:extLst>
          </p:cNvPr>
          <p:cNvSpPr txBox="1"/>
          <p:nvPr/>
        </p:nvSpPr>
        <p:spPr>
          <a:xfrm>
            <a:off x="758291" y="314296"/>
            <a:ext cx="4811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3.Tính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583" y="1677290"/>
            <a:ext cx="855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ý:Mỗi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+ 0 = 0 +a = 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CEB3B01-1FDA-4685-88D8-FC4EE4F1FC9C}"/>
              </a:ext>
            </a:extLst>
          </p:cNvPr>
          <p:cNvSpPr txBox="1"/>
          <p:nvPr/>
        </p:nvSpPr>
        <p:spPr>
          <a:xfrm>
            <a:off x="1292465" y="2138955"/>
            <a:ext cx="10778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L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(- 2019) + (- 156) + 19</a:t>
            </a:r>
          </a:p>
          <a:p>
            <a:pPr marL="742950" indent="-742950">
              <a:buAutoNum type="alphaL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(-2) + 3 + (- 4)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892A03-C903-4244-AE11-401E782CF2A4}"/>
              </a:ext>
            </a:extLst>
          </p:cNvPr>
          <p:cNvSpPr txBox="1"/>
          <p:nvPr/>
        </p:nvSpPr>
        <p:spPr>
          <a:xfrm>
            <a:off x="983672" y="3496149"/>
            <a:ext cx="5243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2019) + (- 156) + 19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[(- 2019) + 19] + (-156) 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(- 2000) + (-156)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- 2156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FE73416-3EAC-42AC-B5B6-34F95ABDF507}"/>
              </a:ext>
            </a:extLst>
          </p:cNvPr>
          <p:cNvSpPr txBox="1"/>
          <p:nvPr/>
        </p:nvSpPr>
        <p:spPr>
          <a:xfrm>
            <a:off x="6681883" y="3496149"/>
            <a:ext cx="5243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 + (-2) + 3 + (- 4) 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[1+(-2)]+ [3+(-4)]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(-1)+(-1)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- 2 </a:t>
            </a:r>
          </a:p>
        </p:txBody>
      </p:sp>
    </p:spTree>
    <p:extLst>
      <p:ext uri="{BB962C8B-B14F-4D97-AF65-F5344CB8AC3E}">
        <p14:creationId xmlns:p14="http://schemas.microsoft.com/office/powerpoint/2010/main" val="5202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25A40F-23E1-4ECA-AEC6-D9F8C21F1EC6}"/>
              </a:ext>
            </a:extLst>
          </p:cNvPr>
          <p:cNvSpPr txBox="1"/>
          <p:nvPr/>
        </p:nvSpPr>
        <p:spPr>
          <a:xfrm>
            <a:off x="1099289" y="836197"/>
            <a:ext cx="481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1.Cộng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22697C-2BFD-4D38-B0D3-3D82BE56799C}"/>
              </a:ext>
            </a:extLst>
          </p:cNvPr>
          <p:cNvSpPr txBox="1"/>
          <p:nvPr/>
        </p:nvSpPr>
        <p:spPr>
          <a:xfrm>
            <a:off x="1073469" y="1683391"/>
            <a:ext cx="10751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+ 2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192047" y="334911"/>
            <a:ext cx="783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27: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138859" y="3691695"/>
            <a:ext cx="6268621" cy="1569043"/>
            <a:chOff x="1212505" y="3398736"/>
            <a:chExt cx="3226063" cy="691761"/>
          </a:xfrm>
        </p:grpSpPr>
        <p:cxnSp>
          <p:nvCxnSpPr>
            <p:cNvPr id="67" name="Straight Arrow Connector 66"/>
            <p:cNvCxnSpPr/>
            <p:nvPr/>
          </p:nvCxnSpPr>
          <p:spPr>
            <a:xfrm flipV="1">
              <a:off x="1359033" y="3510295"/>
              <a:ext cx="3079535" cy="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828800" y="3398736"/>
              <a:ext cx="0" cy="182880"/>
            </a:xfrm>
            <a:prstGeom prst="line">
              <a:avLst/>
            </a:prstGeom>
            <a:ln w="412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Line 15"/>
            <p:cNvSpPr>
              <a:spLocks noChangeShapeType="1"/>
            </p:cNvSpPr>
            <p:nvPr/>
          </p:nvSpPr>
          <p:spPr bwMode="auto">
            <a:xfrm>
              <a:off x="3214619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>
                <a:latin typeface="+mj-lt"/>
              </a:endParaRPr>
            </a:p>
          </p:txBody>
        </p:sp>
        <p:sp>
          <p:nvSpPr>
            <p:cNvPr id="70" name="Line 16"/>
            <p:cNvSpPr>
              <a:spLocks noChangeShapeType="1"/>
            </p:cNvSpPr>
            <p:nvPr/>
          </p:nvSpPr>
          <p:spPr bwMode="auto">
            <a:xfrm>
              <a:off x="2267318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>
                <a:latin typeface="+mj-lt"/>
              </a:endParaRPr>
            </a:p>
          </p:txBody>
        </p:sp>
        <p:sp>
          <p:nvSpPr>
            <p:cNvPr id="71" name="Line 17"/>
            <p:cNvSpPr>
              <a:spLocks noChangeShapeType="1"/>
            </p:cNvSpPr>
            <p:nvPr/>
          </p:nvSpPr>
          <p:spPr bwMode="auto">
            <a:xfrm>
              <a:off x="1374066" y="3408812"/>
              <a:ext cx="2649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>
                <a:latin typeface="+mj-lt"/>
              </a:endParaRPr>
            </a:p>
          </p:txBody>
        </p:sp>
        <p:sp>
          <p:nvSpPr>
            <p:cNvPr id="72" name="Line 26"/>
            <p:cNvSpPr>
              <a:spLocks noChangeShapeType="1"/>
            </p:cNvSpPr>
            <p:nvPr/>
          </p:nvSpPr>
          <p:spPr bwMode="auto">
            <a:xfrm>
              <a:off x="3651160" y="3408812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>
                <a:latin typeface="+mj-lt"/>
              </a:endParaRPr>
            </a:p>
          </p:txBody>
        </p:sp>
        <p:sp>
          <p:nvSpPr>
            <p:cNvPr id="73" name="Text Box 27"/>
            <p:cNvSpPr txBox="1">
              <a:spLocks noChangeArrowheads="1"/>
            </p:cNvSpPr>
            <p:nvPr/>
          </p:nvSpPr>
          <p:spPr bwMode="auto">
            <a:xfrm>
              <a:off x="1741808" y="3536499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>
                  <a:latin typeface="+mj-lt"/>
                </a:rPr>
                <a:t>1</a:t>
              </a:r>
            </a:p>
          </p:txBody>
        </p:sp>
        <p:sp>
          <p:nvSpPr>
            <p:cNvPr id="74" name="Text Box 28"/>
            <p:cNvSpPr txBox="1">
              <a:spLocks noChangeArrowheads="1"/>
            </p:cNvSpPr>
            <p:nvPr/>
          </p:nvSpPr>
          <p:spPr bwMode="auto">
            <a:xfrm>
              <a:off x="1212505" y="3480916"/>
              <a:ext cx="228835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>
                  <a:latin typeface="+mj-lt"/>
                </a:rPr>
                <a:t>0</a:t>
              </a:r>
            </a:p>
          </p:txBody>
        </p:sp>
        <p:sp>
          <p:nvSpPr>
            <p:cNvPr id="75" name="Text Box 29"/>
            <p:cNvSpPr txBox="1">
              <a:spLocks noChangeArrowheads="1"/>
            </p:cNvSpPr>
            <p:nvPr/>
          </p:nvSpPr>
          <p:spPr bwMode="auto">
            <a:xfrm>
              <a:off x="2192075" y="3506742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>
                  <a:latin typeface="+mj-lt"/>
                </a:rPr>
                <a:t>2</a:t>
              </a:r>
            </a:p>
          </p:txBody>
        </p:sp>
        <p:sp>
          <p:nvSpPr>
            <p:cNvPr id="76" name="Line 30"/>
            <p:cNvSpPr>
              <a:spLocks noChangeShapeType="1"/>
            </p:cNvSpPr>
            <p:nvPr/>
          </p:nvSpPr>
          <p:spPr bwMode="auto">
            <a:xfrm>
              <a:off x="2726431" y="342921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>
                <a:latin typeface="+mj-lt"/>
              </a:endParaRPr>
            </a:p>
          </p:txBody>
        </p:sp>
        <p:sp>
          <p:nvSpPr>
            <p:cNvPr id="77" name="Text Box 29"/>
            <p:cNvSpPr txBox="1">
              <a:spLocks noChangeArrowheads="1"/>
            </p:cNvSpPr>
            <p:nvPr/>
          </p:nvSpPr>
          <p:spPr bwMode="auto">
            <a:xfrm>
              <a:off x="2647543" y="3513302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>
                  <a:latin typeface="+mj-lt"/>
                </a:rPr>
                <a:t>3</a:t>
              </a:r>
            </a:p>
          </p:txBody>
        </p:sp>
        <p:sp>
          <p:nvSpPr>
            <p:cNvPr id="78" name="Text Box 29"/>
            <p:cNvSpPr txBox="1">
              <a:spLocks noChangeArrowheads="1"/>
            </p:cNvSpPr>
            <p:nvPr/>
          </p:nvSpPr>
          <p:spPr bwMode="auto">
            <a:xfrm>
              <a:off x="3119023" y="3520908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>
                  <a:latin typeface="+mj-lt"/>
                </a:rPr>
                <a:t>4</a:t>
              </a:r>
            </a:p>
          </p:txBody>
        </p:sp>
        <p:sp>
          <p:nvSpPr>
            <p:cNvPr id="79" name="Text Box 29"/>
            <p:cNvSpPr txBox="1">
              <a:spLocks noChangeArrowheads="1"/>
            </p:cNvSpPr>
            <p:nvPr/>
          </p:nvSpPr>
          <p:spPr bwMode="auto">
            <a:xfrm>
              <a:off x="3650123" y="3469480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>
                  <a:latin typeface="+mj-lt"/>
                </a:rPr>
                <a:t>5</a:t>
              </a:r>
            </a:p>
          </p:txBody>
        </p:sp>
      </p:grpSp>
      <p:cxnSp>
        <p:nvCxnSpPr>
          <p:cNvPr id="80" name="Straight Connector 79"/>
          <p:cNvCxnSpPr/>
          <p:nvPr/>
        </p:nvCxnSpPr>
        <p:spPr>
          <a:xfrm>
            <a:off x="3452791" y="3130653"/>
            <a:ext cx="0" cy="137160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080596" y="3092339"/>
            <a:ext cx="0" cy="1037014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891677" y="3095061"/>
            <a:ext cx="0" cy="137160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459116" y="3109451"/>
            <a:ext cx="2621480" cy="0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094457" y="3094260"/>
            <a:ext cx="1782996" cy="0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486098" y="4470625"/>
            <a:ext cx="4457488" cy="0"/>
          </a:xfrm>
          <a:prstGeom prst="straightConnector1">
            <a:avLst/>
          </a:prstGeom>
          <a:ln>
            <a:solidFill>
              <a:srgbClr val="7030A0"/>
            </a:solidFill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283740" y="2685361"/>
            <a:ext cx="1330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08054" y="2676202"/>
            <a:ext cx="892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334526" y="4500609"/>
            <a:ext cx="892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82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6" grpId="0"/>
      <p:bldP spid="87" grpId="0"/>
      <p:bldP spid="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F1EFBC-FBBC-459F-9180-B89F04AF0FB0}"/>
              </a:ext>
            </a:extLst>
          </p:cNvPr>
          <p:cNvSpPr txBox="1"/>
          <p:nvPr/>
        </p:nvSpPr>
        <p:spPr>
          <a:xfrm>
            <a:off x="819793" y="839189"/>
            <a:ext cx="109312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BTVN 3.11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3.13 SGK.TR 66</a:t>
            </a:r>
          </a:p>
        </p:txBody>
      </p:sp>
    </p:spTree>
    <p:extLst>
      <p:ext uri="{BB962C8B-B14F-4D97-AF65-F5344CB8AC3E}">
        <p14:creationId xmlns:p14="http://schemas.microsoft.com/office/powerpoint/2010/main" val="27916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67DA24-AB34-475E-A0D1-74829F67DA69}"/>
              </a:ext>
            </a:extLst>
          </p:cNvPr>
          <p:cNvSpPr txBox="1"/>
          <p:nvPr/>
        </p:nvSpPr>
        <p:spPr>
          <a:xfrm>
            <a:off x="580912" y="1462920"/>
            <a:ext cx="107511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 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DC282D-A824-453E-94B2-BD977E339086}"/>
              </a:ext>
            </a:extLst>
          </p:cNvPr>
          <p:cNvSpPr txBox="1"/>
          <p:nvPr/>
        </p:nvSpPr>
        <p:spPr>
          <a:xfrm>
            <a:off x="944266" y="3440069"/>
            <a:ext cx="10751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(- 3) + ( - 5).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25A40F-23E1-4ECA-AEC6-D9F8C21F1EC6}"/>
              </a:ext>
            </a:extLst>
          </p:cNvPr>
          <p:cNvSpPr txBox="1"/>
          <p:nvPr/>
        </p:nvSpPr>
        <p:spPr>
          <a:xfrm>
            <a:off x="1047297" y="794396"/>
            <a:ext cx="481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1.Cộng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8840" y="137963"/>
            <a:ext cx="783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27: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4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EFB2496D-E0BC-4BD0-B0D3-567BA50B5E5F}"/>
              </a:ext>
            </a:extLst>
          </p:cNvPr>
          <p:cNvSpPr/>
          <p:nvPr/>
        </p:nvSpPr>
        <p:spPr>
          <a:xfrm>
            <a:off x="9989127" y="282274"/>
            <a:ext cx="665018" cy="4987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F05A41-161E-434C-816B-5C428FFA1A97}"/>
              </a:ext>
            </a:extLst>
          </p:cNvPr>
          <p:cNvSpPr txBox="1"/>
          <p:nvPr/>
        </p:nvSpPr>
        <p:spPr>
          <a:xfrm>
            <a:off x="1134124" y="448557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(-3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(-5) = - 8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AD0E1E-72E4-4151-821A-A9A963375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394" y="565263"/>
            <a:ext cx="4219575" cy="3990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C71FD9-C341-4457-AA08-F3588EDC4F9E}"/>
              </a:ext>
            </a:extLst>
          </p:cNvPr>
          <p:cNvSpPr txBox="1"/>
          <p:nvPr/>
        </p:nvSpPr>
        <p:spPr>
          <a:xfrm>
            <a:off x="213231" y="916939"/>
            <a:ext cx="6971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HĐ1: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(H.3.10).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8E59788-92B7-40D8-9564-128A72AD242E}"/>
              </a:ext>
            </a:extLst>
          </p:cNvPr>
          <p:cNvSpPr txBox="1"/>
          <p:nvPr/>
        </p:nvSpPr>
        <p:spPr>
          <a:xfrm>
            <a:off x="213231" y="2301348"/>
            <a:ext cx="6971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HĐ2: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+ (- 5).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(- 3) + (- 5).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E0BDC4-DCCA-41E1-8B0E-4357C9DBE1F2}"/>
              </a:ext>
            </a:extLst>
          </p:cNvPr>
          <p:cNvSpPr txBox="1"/>
          <p:nvPr/>
        </p:nvSpPr>
        <p:spPr>
          <a:xfrm>
            <a:off x="8908472" y="1678405"/>
            <a:ext cx="59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F16CE66-4FF5-46C9-B8EB-10B23585564E}"/>
              </a:ext>
            </a:extLst>
          </p:cNvPr>
          <p:cNvSpPr txBox="1"/>
          <p:nvPr/>
        </p:nvSpPr>
        <p:spPr>
          <a:xfrm>
            <a:off x="9206344" y="3674818"/>
            <a:ext cx="59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8F3D429-8A98-4AA6-BBF7-44F09EB7B200}"/>
              </a:ext>
            </a:extLst>
          </p:cNvPr>
          <p:cNvSpPr txBox="1"/>
          <p:nvPr/>
        </p:nvSpPr>
        <p:spPr>
          <a:xfrm>
            <a:off x="7230124" y="3683478"/>
            <a:ext cx="59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A25A40F-23E1-4ECA-AEC6-D9F8C21F1EC6}"/>
              </a:ext>
            </a:extLst>
          </p:cNvPr>
          <p:cNvSpPr txBox="1"/>
          <p:nvPr/>
        </p:nvSpPr>
        <p:spPr>
          <a:xfrm>
            <a:off x="807336" y="223504"/>
            <a:ext cx="481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1.Cộng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4218" y="1793809"/>
            <a:ext cx="3183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 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0923" y="3961070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 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05375" y="1197735"/>
            <a:ext cx="296214" cy="309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805375" y="3269087"/>
            <a:ext cx="296214" cy="309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7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20" grpId="0"/>
      <p:bldP spid="23" grpId="0"/>
      <p:bldP spid="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4EA2E68-2D69-4776-A7F2-BC0DD318F3BF}"/>
              </a:ext>
            </a:extLst>
          </p:cNvPr>
          <p:cNvCxnSpPr/>
          <p:nvPr/>
        </p:nvCxnSpPr>
        <p:spPr>
          <a:xfrm>
            <a:off x="5777035" y="3547453"/>
            <a:ext cx="0" cy="175952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133DA93-6D2D-4E9C-B29D-BD6EFA35E660}"/>
                  </a:ext>
                </a:extLst>
              </p:cNvPr>
              <p:cNvSpPr txBox="1"/>
              <p:nvPr/>
            </p:nvSpPr>
            <p:spPr>
              <a:xfrm>
                <a:off x="2661278" y="3802542"/>
                <a:ext cx="39901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(12+48)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60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133DA93-6D2D-4E9C-B29D-BD6EFA35E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278" y="3802542"/>
                <a:ext cx="3990109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244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65C28CE3-8A18-4BF2-9E60-A69EA12817A6}"/>
                  </a:ext>
                </a:extLst>
              </p:cNvPr>
              <p:cNvSpPr txBox="1"/>
              <p:nvPr/>
            </p:nvSpPr>
            <p:spPr>
              <a:xfrm>
                <a:off x="6320083" y="3755576"/>
                <a:ext cx="39901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(236+1025)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1261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65C28CE3-8A18-4BF2-9E60-A69EA1281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083" y="3755576"/>
                <a:ext cx="399010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244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E7C5868-0E11-4D77-BA9E-0D6214DA97F2}"/>
              </a:ext>
            </a:extLst>
          </p:cNvPr>
          <p:cNvSpPr txBox="1"/>
          <p:nvPr/>
        </p:nvSpPr>
        <p:spPr>
          <a:xfrm>
            <a:off x="914400" y="2060082"/>
            <a:ext cx="322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(- 25) + (- 75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75F33C-F24E-4089-88C3-519025441FA5}"/>
              </a:ext>
            </a:extLst>
          </p:cNvPr>
          <p:cNvSpPr txBox="1"/>
          <p:nvPr/>
        </p:nvSpPr>
        <p:spPr>
          <a:xfrm>
            <a:off x="533400" y="2915430"/>
            <a:ext cx="3990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D359C0D-6535-408B-A9DF-EE7329E3F8F9}"/>
              </a:ext>
            </a:extLst>
          </p:cNvPr>
          <p:cNvSpPr txBox="1"/>
          <p:nvPr/>
        </p:nvSpPr>
        <p:spPr>
          <a:xfrm>
            <a:off x="3971109" y="2060082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(25 +75) = - 100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2E955A67-AF38-4829-99D1-B945AFCD2CAC}"/>
                  </a:ext>
                </a:extLst>
              </p:cNvPr>
              <p:cNvSpPr txBox="1"/>
              <p:nvPr/>
            </p:nvSpPr>
            <p:spPr>
              <a:xfrm>
                <a:off x="2337940" y="2908722"/>
                <a:ext cx="102246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12) +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48)                       b)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236) +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1025)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2E955A67-AF38-4829-99D1-B945AFCD2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940" y="2908722"/>
                <a:ext cx="10224656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95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A25A40F-23E1-4ECA-AEC6-D9F8C21F1EC6}"/>
              </a:ext>
            </a:extLst>
          </p:cNvPr>
          <p:cNvSpPr txBox="1"/>
          <p:nvPr/>
        </p:nvSpPr>
        <p:spPr>
          <a:xfrm>
            <a:off x="914400" y="151923"/>
            <a:ext cx="481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1.Cộng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14400" y="675143"/>
            <a:ext cx="10280469" cy="13464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– ”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FBC91CE-4161-4840-ADFC-560E93B7AB97}"/>
              </a:ext>
            </a:extLst>
          </p:cNvPr>
          <p:cNvSpPr txBox="1"/>
          <p:nvPr/>
        </p:nvSpPr>
        <p:spPr>
          <a:xfrm>
            <a:off x="1469486" y="5322837"/>
            <a:ext cx="113468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0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1" grpId="0"/>
      <p:bldP spid="12" grpId="0"/>
      <p:bldP spid="13" grpId="0"/>
      <p:bldP spid="16" grpId="0"/>
      <p:bldP spid="2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25A40F-23E1-4ECA-AEC6-D9F8C21F1EC6}"/>
              </a:ext>
            </a:extLst>
          </p:cNvPr>
          <p:cNvSpPr txBox="1"/>
          <p:nvPr/>
        </p:nvSpPr>
        <p:spPr>
          <a:xfrm>
            <a:off x="914400" y="151923"/>
            <a:ext cx="481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1.Cộng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75F33C-F24E-4089-88C3-519025441FA5}"/>
              </a:ext>
            </a:extLst>
          </p:cNvPr>
          <p:cNvSpPr txBox="1"/>
          <p:nvPr/>
        </p:nvSpPr>
        <p:spPr>
          <a:xfrm>
            <a:off x="1199606" y="675143"/>
            <a:ext cx="8545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3.9: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6103" y="1192354"/>
            <a:ext cx="1088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(– 7) + (– 2)                                           b)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8) + ( –5 )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7133DA93-6D2D-4E9C-B29D-BD6EFA35E660}"/>
                  </a:ext>
                </a:extLst>
              </p:cNvPr>
              <p:cNvSpPr txBox="1"/>
              <p:nvPr/>
            </p:nvSpPr>
            <p:spPr>
              <a:xfrm>
                <a:off x="1786109" y="1709565"/>
                <a:ext cx="16611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(7 + 2)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7133DA93-6D2D-4E9C-B29D-BD6EFA35E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109" y="1709565"/>
                <a:ext cx="1661160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5882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133DA93-6D2D-4E9C-B29D-BD6EFA35E660}"/>
                  </a:ext>
                </a:extLst>
              </p:cNvPr>
              <p:cNvSpPr txBox="1"/>
              <p:nvPr/>
            </p:nvSpPr>
            <p:spPr>
              <a:xfrm>
                <a:off x="6771009" y="3965586"/>
                <a:ext cx="16611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(6 + 15)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133DA93-6D2D-4E9C-B29D-BD6EFA35E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009" y="3965586"/>
                <a:ext cx="166116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5882" t="-5882" r="-441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476103" y="3435733"/>
            <a:ext cx="844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(–11) + (–7)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(–6) + (–15)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133DA93-6D2D-4E9C-B29D-BD6EFA35E660}"/>
                  </a:ext>
                </a:extLst>
              </p:cNvPr>
              <p:cNvSpPr txBox="1"/>
              <p:nvPr/>
            </p:nvSpPr>
            <p:spPr>
              <a:xfrm>
                <a:off x="1786109" y="3965586"/>
                <a:ext cx="16611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(11 + 7)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133DA93-6D2D-4E9C-B29D-BD6EFA35E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109" y="3965586"/>
                <a:ext cx="1661160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5882" t="-5882" r="-4044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7133DA93-6D2D-4E9C-B29D-BD6EFA35E660}"/>
                  </a:ext>
                </a:extLst>
              </p:cNvPr>
              <p:cNvSpPr txBox="1"/>
              <p:nvPr/>
            </p:nvSpPr>
            <p:spPr>
              <a:xfrm>
                <a:off x="6916783" y="1709564"/>
                <a:ext cx="16611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(8 + 5)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7133DA93-6D2D-4E9C-B29D-BD6EFA35E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783" y="1709564"/>
                <a:ext cx="1661160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5882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00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B26559-CA32-400B-84F3-19385E2F82BC}"/>
              </a:ext>
            </a:extLst>
          </p:cNvPr>
          <p:cNvSpPr txBox="1"/>
          <p:nvPr/>
        </p:nvSpPr>
        <p:spPr>
          <a:xfrm>
            <a:off x="262640" y="3219649"/>
            <a:ext cx="6920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135 km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45m (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45m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(–135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(–45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– 180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924E0D-1BE8-4638-8786-3774CEF37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417" y="0"/>
            <a:ext cx="4123892" cy="50014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352DA4-3527-4652-A8D6-94DC20823AF1}"/>
              </a:ext>
            </a:extLst>
          </p:cNvPr>
          <p:cNvSpPr txBox="1"/>
          <p:nvPr/>
        </p:nvSpPr>
        <p:spPr>
          <a:xfrm>
            <a:off x="150235" y="702946"/>
            <a:ext cx="7883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(H.3.12)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- 135m,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 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FD1E1E-A5C0-4C92-89A3-C75351C8DCCE}"/>
              </a:ext>
            </a:extLst>
          </p:cNvPr>
          <p:cNvSpPr txBox="1"/>
          <p:nvPr/>
        </p:nvSpPr>
        <p:spPr>
          <a:xfrm>
            <a:off x="7938869" y="3507218"/>
            <a:ext cx="99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- 135 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8C982DC2-1D58-4022-B6E0-F667A143516D}"/>
              </a:ext>
            </a:extLst>
          </p:cNvPr>
          <p:cNvCxnSpPr>
            <a:cxnSpLocks/>
          </p:cNvCxnSpPr>
          <p:nvPr/>
        </p:nvCxnSpPr>
        <p:spPr>
          <a:xfrm>
            <a:off x="8839200" y="3691884"/>
            <a:ext cx="0" cy="5199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D62A80-6690-4B4C-873E-1D7820DB6AFB}"/>
              </a:ext>
            </a:extLst>
          </p:cNvPr>
          <p:cNvSpPr txBox="1"/>
          <p:nvPr/>
        </p:nvSpPr>
        <p:spPr>
          <a:xfrm>
            <a:off x="8227434" y="3827717"/>
            <a:ext cx="99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A25A40F-23E1-4ECA-AEC6-D9F8C21F1EC6}"/>
              </a:ext>
            </a:extLst>
          </p:cNvPr>
          <p:cNvSpPr txBox="1"/>
          <p:nvPr/>
        </p:nvSpPr>
        <p:spPr>
          <a:xfrm>
            <a:off x="914400" y="151923"/>
            <a:ext cx="481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1.Cộng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30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C36D33-618D-4310-83CC-B386A54B51EB}"/>
              </a:ext>
            </a:extLst>
          </p:cNvPr>
          <p:cNvSpPr txBox="1"/>
          <p:nvPr/>
        </p:nvSpPr>
        <p:spPr>
          <a:xfrm>
            <a:off x="915588" y="1052536"/>
            <a:ext cx="10903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100.000.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200.000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a1">
            <a:hlinkClick r:id="" action="ppaction://macro?name=SlideLayout16.CorrectAnswer">
              <a:snd r:embed="rId2" name="correct.wav"/>
            </a:hlinkClick>
            <a:extLst>
              <a:ext uri="{FF2B5EF4-FFF2-40B4-BE49-F238E27FC236}">
                <a16:creationId xmlns:a16="http://schemas.microsoft.com/office/drawing/2014/main" xmlns="" id="{527A96FD-67B1-4B0E-A40A-C539E7AB21D5}"/>
              </a:ext>
            </a:extLst>
          </p:cNvPr>
          <p:cNvSpPr>
            <a:spLocks/>
          </p:cNvSpPr>
          <p:nvPr/>
        </p:nvSpPr>
        <p:spPr bwMode="gray">
          <a:xfrm>
            <a:off x="6100355" y="2431588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- 300.000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2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:a16="http://schemas.microsoft.com/office/drawing/2014/main" xmlns="" id="{BEDF1505-5C98-4A8C-9DF7-CA517EB7991B}"/>
              </a:ext>
            </a:extLst>
          </p:cNvPr>
          <p:cNvSpPr>
            <a:spLocks/>
          </p:cNvSpPr>
          <p:nvPr/>
        </p:nvSpPr>
        <p:spPr bwMode="gray">
          <a:xfrm>
            <a:off x="2442755" y="2442159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300.000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3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:a16="http://schemas.microsoft.com/office/drawing/2014/main" xmlns="" id="{BC2C01A7-15BC-434C-8B8B-09CB160AF807}"/>
              </a:ext>
            </a:extLst>
          </p:cNvPr>
          <p:cNvSpPr>
            <a:spLocks/>
          </p:cNvSpPr>
          <p:nvPr/>
        </p:nvSpPr>
        <p:spPr bwMode="gray">
          <a:xfrm>
            <a:off x="2442755" y="3961293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- 100.000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4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:a16="http://schemas.microsoft.com/office/drawing/2014/main" xmlns="" id="{A49949BD-FF2C-41F6-8D21-844B8F7284D3}"/>
              </a:ext>
            </a:extLst>
          </p:cNvPr>
          <p:cNvSpPr>
            <a:spLocks/>
          </p:cNvSpPr>
          <p:nvPr/>
        </p:nvSpPr>
        <p:spPr bwMode="gray">
          <a:xfrm>
            <a:off x="6100355" y="3961292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2755" y="305786"/>
            <a:ext cx="663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TRẮC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NGHIỆM:Chọn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C36D33-618D-4310-83CC-B386A54B51EB}"/>
              </a:ext>
            </a:extLst>
          </p:cNvPr>
          <p:cNvSpPr txBox="1"/>
          <p:nvPr/>
        </p:nvSpPr>
        <p:spPr>
          <a:xfrm>
            <a:off x="2349852" y="1190325"/>
            <a:ext cx="1090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(-10) + (- 25)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a1">
            <a:hlinkClick r:id="" action="ppaction://macro?name=SlideLayout16.CorrectAnswer">
              <a:snd r:embed="rId2" name="correct.wav"/>
            </a:hlinkClick>
            <a:extLst>
              <a:ext uri="{FF2B5EF4-FFF2-40B4-BE49-F238E27FC236}">
                <a16:creationId xmlns:a16="http://schemas.microsoft.com/office/drawing/2014/main" xmlns="" id="{527A96FD-67B1-4B0E-A40A-C539E7AB21D5}"/>
              </a:ext>
            </a:extLst>
          </p:cNvPr>
          <p:cNvSpPr>
            <a:spLocks/>
          </p:cNvSpPr>
          <p:nvPr/>
        </p:nvSpPr>
        <p:spPr bwMode="gray">
          <a:xfrm>
            <a:off x="1854186" y="3610400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- 35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2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:a16="http://schemas.microsoft.com/office/drawing/2014/main" xmlns="" id="{BEDF1505-5C98-4A8C-9DF7-CA517EB7991B}"/>
              </a:ext>
            </a:extLst>
          </p:cNvPr>
          <p:cNvSpPr>
            <a:spLocks/>
          </p:cNvSpPr>
          <p:nvPr/>
        </p:nvSpPr>
        <p:spPr bwMode="gray">
          <a:xfrm>
            <a:off x="1854186" y="2240970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- 5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3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:a16="http://schemas.microsoft.com/office/drawing/2014/main" xmlns="" id="{BC2C01A7-15BC-434C-8B8B-09CB160AF807}"/>
              </a:ext>
            </a:extLst>
          </p:cNvPr>
          <p:cNvSpPr>
            <a:spLocks/>
          </p:cNvSpPr>
          <p:nvPr/>
        </p:nvSpPr>
        <p:spPr bwMode="gray">
          <a:xfrm>
            <a:off x="5719604" y="2240970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4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:a16="http://schemas.microsoft.com/office/drawing/2014/main" xmlns="" id="{A49949BD-FF2C-41F6-8D21-844B8F7284D3}"/>
              </a:ext>
            </a:extLst>
          </p:cNvPr>
          <p:cNvSpPr>
            <a:spLocks/>
          </p:cNvSpPr>
          <p:nvPr/>
        </p:nvSpPr>
        <p:spPr bwMode="gray">
          <a:xfrm>
            <a:off x="5719604" y="3603103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2755" y="305786"/>
            <a:ext cx="663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TRẮC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NGHIỆM:Chọn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1726</Words>
  <Application>Microsoft Office PowerPoint</Application>
  <PresentationFormat>Widescreen</PresentationFormat>
  <Paragraphs>166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dovandat0707@gmail.com</dc:creator>
  <cp:lastModifiedBy>Admin</cp:lastModifiedBy>
  <cp:revision>112</cp:revision>
  <dcterms:created xsi:type="dcterms:W3CDTF">2021-08-12T15:09:34Z</dcterms:created>
  <dcterms:modified xsi:type="dcterms:W3CDTF">2021-10-31T16:06:24Z</dcterms:modified>
</cp:coreProperties>
</file>